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1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3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32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03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9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44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58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92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0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536E-FC84-9E42-84BC-75129C695D86}" type="datetimeFigureOut">
              <a:rPr lang="nb-NO" smtClean="0"/>
              <a:t>14.08.2020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9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Skjermfremvisning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isachsen kommuikasjon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frode isachsen</dc:creator>
  <cp:lastModifiedBy>Tove Marie Sortland</cp:lastModifiedBy>
  <cp:revision>8</cp:revision>
  <dcterms:created xsi:type="dcterms:W3CDTF">2020-05-06T11:29:15Z</dcterms:created>
  <dcterms:modified xsi:type="dcterms:W3CDTF">2020-08-14T11:51:31Z</dcterms:modified>
</cp:coreProperties>
</file>